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94360"/>
          </a:xfrm>
        </p:spPr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594360"/>
            <a:ext cx="3819525" cy="809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67830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1678305"/>
            <a:ext cx="2276475" cy="86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81940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2819400"/>
            <a:ext cx="2419350" cy="866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96049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3960495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868680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868680"/>
            <a:ext cx="5343525" cy="390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153352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1533525"/>
            <a:ext cx="1857375" cy="86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00" y="267462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2674620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221" y="566928"/>
            <a:ext cx="570755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868680"/>
            <a:ext cx="2009775" cy="866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20097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2009775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868680"/>
            <a:ext cx="219075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209550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2095500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181" y="566928"/>
            <a:ext cx="412963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(alpha)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(</a:t>
            </a:r>
            <a:r>
              <a:t>α</a:t>
            </a:r>
            <a:r>
              <a:t>) moet variëren tenzij </a:t>
            </a:r>
            <a:r>
              <a:t>α=π/2</a:t>
            </a:r>
          </a:p>
          <a:p>
            <a:pPr lvl="3"/>
            <a:r>
              <a:t>geleidingshoek </a:t>
            </a:r>
            <a:r>
              <a:t>α=π/2</a:t>
            </a:r>
            <a:r>
              <a:t>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 (</a:t>
            </a:r>
            <a:r>
              <a:t>α</a:t>
            </a:r>
            <a:r>
              <a:t>)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238" y="566928"/>
            <a:ext cx="56735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169" y="566928"/>
            <a:ext cx="491766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47" y="566928"/>
            <a:ext cx="828050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03" y="566928"/>
            <a:ext cx="832979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08" y="566928"/>
            <a:ext cx="576998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47" y="566928"/>
            <a:ext cx="563810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865" y="566928"/>
            <a:ext cx="564227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Bekomen oscillatiespanning als functie van de geleidingshoek (α)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06" y="566928"/>
            <a:ext cx="58519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622" y="566928"/>
            <a:ext cx="588075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89" y="566928"/>
            <a:ext cx="583042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37" y="566928"/>
            <a:ext cx="856992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661" y="566928"/>
            <a:ext cx="826467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9" y="566928"/>
            <a:ext cx="843638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9" y="566928"/>
            <a:ext cx="843638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778" y="566928"/>
            <a:ext cx="401844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700" y="566928"/>
            <a:ext cx="555459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29" y="566928"/>
            <a:ext cx="563594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Basisschema van de klasse C versterker waarbij de uitgangspanning oscilleert rond de grond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03" y="566928"/>
            <a:ext cx="848499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81" y="566928"/>
            <a:ext cx="835443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29" y="566928"/>
            <a:ext cx="472934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99" y="566928"/>
            <a:ext cx="676520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99" y="566928"/>
            <a:ext cx="676520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60" y="566928"/>
            <a:ext cx="803987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28" y="566928"/>
            <a:ext cx="917514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met 3 klasse C trappen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 voor een AM zender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58" y="566928"/>
            <a:ext cx="947128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19" y="566928"/>
            <a:ext cx="528316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68680"/>
          </a:xfrm>
        </p:spPr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868680"/>
            <a:ext cx="2962275" cy="333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4763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1476375"/>
            <a:ext cx="1704975" cy="34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09359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093595"/>
            <a:ext cx="1790700" cy="333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70129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2701290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868680"/>
            <a:ext cx="2962275" cy="333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14763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1476375"/>
            <a:ext cx="1847850" cy="809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00" y="256032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560320"/>
            <a:ext cx="1790700" cy="333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000" y="316801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3168015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